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l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0" y="4343400"/>
            <a:ext cx="2514600" cy="2057400"/>
          </a:xfrm>
        </p:spPr>
        <p:txBody>
          <a:bodyPr>
            <a:normAutofit/>
          </a:bodyPr>
          <a:lstStyle>
            <a:lvl1pPr algn="ctr">
              <a:buFontTx/>
              <a:buNone/>
              <a:defRPr sz="1350" baseline="0"/>
            </a:lvl1pPr>
          </a:lstStyle>
          <a:p>
            <a:pPr lvl="0"/>
            <a:r>
              <a:rPr lang="en-US" dirty="0" smtClean="0"/>
              <a:t>Interesting Fact: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81000"/>
            <a:ext cx="4191000" cy="5334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>
            <a:noAutofit/>
          </a:bodyPr>
          <a:lstStyle>
            <a:lvl1pPr>
              <a:defRPr sz="4500" b="1" i="1" cap="none" spc="0" baseline="3000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1st Grade Animal Report </a:t>
            </a:r>
            <a:endParaRPr lang="en-US" dirty="0"/>
          </a:p>
        </p:txBody>
      </p:sp>
      <p:sp>
        <p:nvSpPr>
          <p:cNvPr id="9" name="ClipArt Placeholder 8"/>
          <p:cNvSpPr>
            <a:spLocks noGrp="1"/>
          </p:cNvSpPr>
          <p:nvPr>
            <p:ph type="clipArt" sz="quarter" idx="10"/>
          </p:nvPr>
        </p:nvSpPr>
        <p:spPr>
          <a:xfrm>
            <a:off x="609600" y="1676400"/>
            <a:ext cx="21336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ClipArt Placeholder 8"/>
          <p:cNvSpPr>
            <a:spLocks noGrp="1"/>
          </p:cNvSpPr>
          <p:nvPr>
            <p:ph type="clipArt" sz="quarter" idx="11"/>
          </p:nvPr>
        </p:nvSpPr>
        <p:spPr>
          <a:xfrm>
            <a:off x="685800" y="4648200"/>
            <a:ext cx="21336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ClipArt Placeholder 8"/>
          <p:cNvSpPr>
            <a:spLocks noGrp="1"/>
          </p:cNvSpPr>
          <p:nvPr>
            <p:ph type="clipArt" sz="quarter" idx="12"/>
          </p:nvPr>
        </p:nvSpPr>
        <p:spPr>
          <a:xfrm>
            <a:off x="6096000" y="1676400"/>
            <a:ext cx="2133600" cy="1600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295400"/>
            <a:ext cx="2514600" cy="2057400"/>
          </a:xfrm>
        </p:spPr>
        <p:txBody>
          <a:bodyPr>
            <a:normAutofit/>
          </a:bodyPr>
          <a:lstStyle>
            <a:lvl1pPr algn="ctr">
              <a:buFontTx/>
              <a:buNone/>
              <a:defRPr sz="1350" baseline="0"/>
            </a:lvl1pPr>
          </a:lstStyle>
          <a:p>
            <a:pPr lvl="0"/>
            <a:r>
              <a:rPr lang="en-US" dirty="0" smtClean="0"/>
              <a:t>My animal looks like this: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096000" y="4648200"/>
            <a:ext cx="2209800" cy="1600200"/>
          </a:xfrm>
        </p:spPr>
        <p:txBody>
          <a:bodyPr>
            <a:normAutofit/>
          </a:bodyPr>
          <a:lstStyle>
            <a:lvl1pPr algn="ctr">
              <a:buFontTx/>
              <a:buNone/>
              <a:defRPr sz="1600" baseline="0"/>
            </a:lvl1pPr>
          </a:lstStyle>
          <a:p>
            <a:pPr lvl="0"/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1295400"/>
            <a:ext cx="2514600" cy="2057400"/>
          </a:xfrm>
        </p:spPr>
        <p:txBody>
          <a:bodyPr>
            <a:normAutofit/>
          </a:bodyPr>
          <a:lstStyle>
            <a:lvl1pPr algn="ctr">
              <a:buFontTx/>
              <a:buNone/>
              <a:defRPr sz="1350" baseline="0"/>
            </a:lvl1pPr>
          </a:lstStyle>
          <a:p>
            <a:pPr lvl="0"/>
            <a:r>
              <a:rPr lang="en-US" dirty="0" smtClean="0"/>
              <a:t>My animal likes to eat 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267200"/>
            <a:ext cx="2514600" cy="2057400"/>
          </a:xfrm>
        </p:spPr>
        <p:txBody>
          <a:bodyPr>
            <a:normAutofit/>
          </a:bodyPr>
          <a:lstStyle>
            <a:lvl1pPr algn="ctr">
              <a:buFontTx/>
              <a:buNone/>
              <a:defRPr sz="1350" baseline="0"/>
            </a:lvl1pPr>
          </a:lstStyle>
          <a:p>
            <a:pPr lvl="0"/>
            <a:r>
              <a:rPr lang="en-US" dirty="0" smtClean="0"/>
              <a:t>My animal lives in</a:t>
            </a:r>
            <a:endParaRPr lang="en-US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3886200" y="3505200"/>
            <a:ext cx="1219200" cy="762000"/>
          </a:xfrm>
        </p:spPr>
        <p:txBody>
          <a:bodyPr>
            <a:normAutofit/>
          </a:bodyPr>
          <a:lstStyle>
            <a:lvl1pPr algn="ctr">
              <a:buFontTx/>
              <a:buNone/>
              <a:defRPr sz="1800" b="1" i="0" baseline="0"/>
            </a:lvl1pPr>
          </a:lstStyle>
          <a:p>
            <a:pPr lvl="0"/>
            <a:endParaRPr lang="en-US" dirty="0"/>
          </a:p>
        </p:txBody>
      </p:sp>
      <p:sp>
        <p:nvSpPr>
          <p:cNvPr id="23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5334000" y="228600"/>
            <a:ext cx="3048000" cy="457200"/>
          </a:xfrm>
        </p:spPr>
        <p:txBody>
          <a:bodyPr>
            <a:noAutofit/>
          </a:bodyPr>
          <a:lstStyle>
            <a:lvl1pPr algn="l">
              <a:buFontTx/>
              <a:buNone/>
              <a:defRPr sz="3200" b="1" i="0" baseline="0"/>
            </a:lvl1pPr>
          </a:lstStyle>
          <a:p>
            <a:pPr lvl="0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0346-9114-4495-B5DD-A5861C85737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E89B3-8AA8-47FF-BAF4-1D3E9DDF03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My animal lives in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My animal looks like this: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My animal likes to eat  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 rot="18753504">
            <a:off x="5286837" y="4654257"/>
            <a:ext cx="401306" cy="8758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3028263">
            <a:off x="3236639" y="4643759"/>
            <a:ext cx="401306" cy="8758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7973901">
            <a:off x="3235855" y="2587664"/>
            <a:ext cx="401306" cy="875877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13540389">
            <a:off x="5246808" y="2588332"/>
            <a:ext cx="401306" cy="85793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Interesting Fact: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52800" y="3048000"/>
            <a:ext cx="2209800" cy="1981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3733800" y="3962400"/>
            <a:ext cx="1447800" cy="762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>
          <a:xfrm>
            <a:off x="5334000" y="304800"/>
            <a:ext cx="3048000" cy="457200"/>
          </a:xfrm>
        </p:spPr>
        <p:txBody>
          <a:bodyPr/>
          <a:lstStyle/>
          <a:p>
            <a:r>
              <a:rPr lang="en-US" dirty="0" smtClean="0"/>
              <a:t>My Name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7600" y="3429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Animal Name</a:t>
            </a:r>
            <a:endParaRPr lang="en-US" b="1" i="1" dirty="0"/>
          </a:p>
        </p:txBody>
      </p:sp>
      <p:sp>
        <p:nvSpPr>
          <p:cNvPr id="24" name="Rectangle 23"/>
          <p:cNvSpPr/>
          <p:nvPr/>
        </p:nvSpPr>
        <p:spPr>
          <a:xfrm>
            <a:off x="152400" y="152400"/>
            <a:ext cx="4572000" cy="769441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My Animal Report</a:t>
            </a:r>
            <a:endParaRPr lang="en-US" sz="4400" b="1" i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1" name="ClipArt Placeholder 30"/>
          <p:cNvSpPr>
            <a:spLocks noGrp="1"/>
          </p:cNvSpPr>
          <p:nvPr>
            <p:ph type="clipArt" sz="quarter" idx="10"/>
          </p:nvPr>
        </p:nvSpPr>
        <p:spPr/>
      </p:sp>
      <p:sp>
        <p:nvSpPr>
          <p:cNvPr id="32" name="ClipArt Placeholder 31"/>
          <p:cNvSpPr>
            <a:spLocks noGrp="1"/>
          </p:cNvSpPr>
          <p:nvPr>
            <p:ph type="clipArt" sz="quarter" idx="12"/>
          </p:nvPr>
        </p:nvSpPr>
        <p:spPr/>
      </p:sp>
      <p:sp>
        <p:nvSpPr>
          <p:cNvPr id="33" name="ClipArt Placeholder 32"/>
          <p:cNvSpPr>
            <a:spLocks noGrp="1"/>
          </p:cNvSpPr>
          <p:nvPr>
            <p:ph type="clipArt" sz="quarter" idx="11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Fitzgerald</dc:creator>
  <cp:lastModifiedBy>Nancy Fitzgerald</cp:lastModifiedBy>
  <cp:revision>6</cp:revision>
  <dcterms:created xsi:type="dcterms:W3CDTF">2018-10-31T14:04:30Z</dcterms:created>
  <dcterms:modified xsi:type="dcterms:W3CDTF">2018-10-31T16:29:39Z</dcterms:modified>
</cp:coreProperties>
</file>